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257" r:id="rId4"/>
    <p:sldId id="296" r:id="rId5"/>
    <p:sldId id="492" r:id="rId6"/>
    <p:sldId id="497" r:id="rId7"/>
    <p:sldId id="499" r:id="rId8"/>
    <p:sldId id="514" r:id="rId9"/>
    <p:sldId id="510" r:id="rId10"/>
    <p:sldId id="515" r:id="rId11"/>
  </p:sldIdLst>
  <p:sldSz cx="12192000" cy="6858000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-74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B944FC9-89C8-467C-8BDE-589BE9A1084D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719599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3093" y="9719599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92E2AD7-AC55-4423-A26E-9040F578B3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20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14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2304" y="0"/>
            <a:ext cx="3078513" cy="51214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699DCB5-745E-4845-9F3A-79ACA9AAC300}" type="datetimeFigureOut">
              <a:rPr lang="it-IT" smtClean="0"/>
              <a:t>05/07/2021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1990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17" y="4861261"/>
            <a:ext cx="5682643" cy="4604370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19246"/>
            <a:ext cx="3078513" cy="51214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2304" y="9719246"/>
            <a:ext cx="3078513" cy="51214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C245B1A-008D-4BA5-8361-5796547E0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09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97784" y="2960370"/>
            <a:ext cx="7714142" cy="1333475"/>
          </a:xfrm>
        </p:spPr>
        <p:txBody>
          <a:bodyPr/>
          <a:lstStyle/>
          <a:p>
            <a:pPr algn="ctr"/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>PROGETTO OPERATIVO DI BONIFICA DEL </a:t>
            </a:r>
            <a:br>
              <a:rPr lang="it-IT" sz="2800" dirty="0" smtClean="0"/>
            </a:br>
            <a:r>
              <a:rPr lang="it-IT" sz="2800" dirty="0" smtClean="0"/>
              <a:t>SITO DI INTERESSE REGIONALE AREA EX SNIA</a:t>
            </a:r>
            <a:br>
              <a:rPr lang="it-IT" sz="2800" dirty="0" smtClean="0"/>
            </a:br>
            <a:r>
              <a:rPr lang="it-IT" sz="2800" dirty="0" smtClean="0"/>
              <a:t>IN </a:t>
            </a:r>
            <a:r>
              <a:rPr lang="it-IT" sz="2800" dirty="0"/>
              <a:t>COMUNE DI PADERNO DUGNANO E VAREDO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03" y="552078"/>
            <a:ext cx="2078916" cy="62184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18" y="552078"/>
            <a:ext cx="2414016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8459" y="989149"/>
            <a:ext cx="6752461" cy="400334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/>
              <a:t>Sintesi dei volumi di terreni contaminati e rifiuti</a:t>
            </a:r>
            <a:endParaRPr lang="it-IT" sz="2400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68898"/>
              </p:ext>
            </p:extLst>
          </p:nvPr>
        </p:nvGraphicFramePr>
        <p:xfrm>
          <a:off x="1871503" y="2006220"/>
          <a:ext cx="6753881" cy="3444588"/>
        </p:xfrm>
        <a:graphic>
          <a:graphicData uri="http://schemas.openxmlformats.org/drawingml/2006/table">
            <a:tbl>
              <a:tblPr firstRow="1" firstCol="1" bandRow="1"/>
              <a:tblGrid>
                <a:gridCol w="699011"/>
                <a:gridCol w="1333784"/>
                <a:gridCol w="1273001"/>
                <a:gridCol w="1196331"/>
                <a:gridCol w="1125877"/>
                <a:gridCol w="1125877"/>
              </a:tblGrid>
              <a:tr h="1230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SETTORE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TERRENO CONTAMINATO DA SCAVARE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(m</a:t>
                      </a:r>
                      <a:r>
                        <a:rPr lang="it-IT" sz="1100" b="1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TERRENO IN CUMULO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(m</a:t>
                      </a:r>
                      <a:r>
                        <a:rPr lang="it-IT" sz="1100" b="1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RIFIUTI IN CUMULO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(m</a:t>
                      </a:r>
                      <a:r>
                        <a:rPr lang="it-IT" sz="1100" b="1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TERRENO CONTAMINATO + RIFIUTI INTERRATI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(m</a:t>
                      </a:r>
                      <a:r>
                        <a:rPr lang="it-IT" sz="1100" b="1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(m</a:t>
                      </a:r>
                      <a:r>
                        <a:rPr lang="it-IT" sz="1100" b="1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11.820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11.820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26.970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2.940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2.940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21.470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28.120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33.680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103.900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5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323833"/>
            <a:ext cx="8603144" cy="4717529"/>
          </a:xfrm>
        </p:spPr>
        <p:txBody>
          <a:bodyPr>
            <a:normAutofit/>
          </a:bodyPr>
          <a:lstStyle/>
          <a:p>
            <a:pPr algn="just"/>
            <a:endParaRPr lang="it-IT" i="1" dirty="0"/>
          </a:p>
          <a:p>
            <a:pPr algn="just"/>
            <a:endParaRPr lang="it-IT" i="1" dirty="0" smtClean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7755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Localizzazione del sito</a:t>
            </a:r>
            <a:endParaRPr lang="it-IT" sz="2400" dirty="0"/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1460310"/>
            <a:ext cx="8243248" cy="49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82638" y="457200"/>
            <a:ext cx="7997589" cy="593678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it-IT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Delimitazione dei </a:t>
            </a:r>
            <a:r>
              <a:rPr lang="it-IT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settori di bonifica e delle aree in colonna A e B </a:t>
            </a:r>
            <a:endParaRPr lang="it-IT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/>
          <a:srcRect l="8564" t="19308" r="32421" b="2882"/>
          <a:stretch/>
        </p:blipFill>
        <p:spPr bwMode="auto">
          <a:xfrm>
            <a:off x="982639" y="1392071"/>
            <a:ext cx="7997588" cy="506331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110445" y="2444249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A</a:t>
            </a:r>
            <a:endParaRPr lang="it-IT" sz="4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384868" y="3611198"/>
            <a:ext cx="532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B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40472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891654" y="1489881"/>
            <a:ext cx="8596668" cy="980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t="17823" r="30168"/>
          <a:stretch/>
        </p:blipFill>
        <p:spPr bwMode="auto">
          <a:xfrm>
            <a:off x="665231" y="765403"/>
            <a:ext cx="8320585" cy="59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891654" y="1489881"/>
            <a:ext cx="8596668" cy="980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17471" r="29978"/>
          <a:stretch/>
        </p:blipFill>
        <p:spPr bwMode="auto">
          <a:xfrm>
            <a:off x="641444" y="354841"/>
            <a:ext cx="8611737" cy="606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4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891654" y="1489881"/>
            <a:ext cx="8596668" cy="980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711" r="20832"/>
          <a:stretch/>
        </p:blipFill>
        <p:spPr bwMode="auto">
          <a:xfrm>
            <a:off x="508702" y="261959"/>
            <a:ext cx="8676241" cy="61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9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891654" y="1489881"/>
            <a:ext cx="8596668" cy="980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7458" r="20912"/>
          <a:stretch/>
        </p:blipFill>
        <p:spPr bwMode="auto">
          <a:xfrm>
            <a:off x="423211" y="235752"/>
            <a:ext cx="8862679" cy="627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69160" y="553832"/>
            <a:ext cx="2750138" cy="536812"/>
          </a:xfrm>
        </p:spPr>
        <p:txBody>
          <a:bodyPr>
            <a:normAutofit/>
          </a:bodyPr>
          <a:lstStyle/>
          <a:p>
            <a:r>
              <a:rPr lang="it-IT" sz="2400" b="1" dirty="0" err="1" smtClean="0"/>
              <a:t>Steps</a:t>
            </a:r>
            <a:r>
              <a:rPr lang="it-IT" sz="2400" b="1" dirty="0" smtClean="0"/>
              <a:t> di bonifica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241947"/>
            <a:ext cx="8596668" cy="479941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endParaRPr lang="it-IT" b="1" dirty="0" smtClean="0"/>
          </a:p>
          <a:p>
            <a:pPr marL="0" indent="0" algn="just">
              <a:buNone/>
            </a:pPr>
            <a:endParaRPr lang="it-IT" dirty="0" smtClean="0"/>
          </a:p>
          <a:p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70482"/>
              </p:ext>
            </p:extLst>
          </p:nvPr>
        </p:nvGraphicFramePr>
        <p:xfrm>
          <a:off x="1027612" y="1241947"/>
          <a:ext cx="7567747" cy="5329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4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39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83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INTERVENTO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COLLAUDO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STEP 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Cumuli settore H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STEP 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Vasche fanghi settore D1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STEP 3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Cumulo settore D1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STEP 4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Bonifica D1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D1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6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Bonifica settore C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8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Bonifica settore 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9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Cumulo settori E-F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10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11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Bonifica settore F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12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13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Bonifica settori B-D2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14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B-D2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15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Bonifica settore H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16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H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STEP 17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Certificazione  bonifica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2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3815" y="777609"/>
            <a:ext cx="6752461" cy="400334"/>
          </a:xfrm>
        </p:spPr>
        <p:txBody>
          <a:bodyPr>
            <a:normAutofit fontScale="90000"/>
          </a:bodyPr>
          <a:lstStyle/>
          <a:p>
            <a:r>
              <a:rPr lang="it-IT" sz="2400" b="1" dirty="0" smtClean="0"/>
              <a:t>Presidi di controllo ambientale e monitoraggi</a:t>
            </a:r>
            <a:endParaRPr lang="it-IT" sz="2400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850753" y="1666441"/>
            <a:ext cx="8892335" cy="30316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b="1" i="1" dirty="0" smtClean="0"/>
          </a:p>
          <a:p>
            <a:pPr algn="just"/>
            <a:r>
              <a:rPr lang="it-IT" sz="2000" dirty="0" smtClean="0"/>
              <a:t>Monitoraggio delle polveri</a:t>
            </a:r>
          </a:p>
          <a:p>
            <a:pPr algn="just"/>
            <a:r>
              <a:rPr lang="it-IT" sz="2000" dirty="0" smtClean="0"/>
              <a:t>Campionamento e analisi dei rifiuti per omologa e caratterizzazione</a:t>
            </a:r>
          </a:p>
          <a:p>
            <a:pPr algn="just"/>
            <a:r>
              <a:rPr lang="it-IT" sz="2000" dirty="0" smtClean="0"/>
              <a:t>Campionamento e analisi dei terreni di fondo scavo e parete per collaudo scavi di bonifica</a:t>
            </a:r>
          </a:p>
          <a:p>
            <a:pPr algn="just"/>
            <a:r>
              <a:rPr lang="it-IT" sz="2000" dirty="0" smtClean="0"/>
              <a:t>Piano di monitoraggio delle acqua di falda</a:t>
            </a:r>
          </a:p>
          <a:p>
            <a:pPr algn="just"/>
            <a:endParaRPr lang="it-IT" sz="16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94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6326</TotalTime>
  <Words>214</Words>
  <Application>Microsoft Office PowerPoint</Application>
  <PresentationFormat>Personalizzato</PresentationFormat>
  <Paragraphs>134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Sfaccettatura</vt:lpstr>
      <vt:lpstr>  PROGETTO OPERATIVO DI BONIFICA DEL  SITO DI INTERESSE REGIONALE AREA EX SNIA IN COMUNE DI PADERNO DUGNANO E VAREDO</vt:lpstr>
      <vt:lpstr>Localizzazione del sito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Steps di bonifica</vt:lpstr>
      <vt:lpstr>Presidi di controllo ambientale e monitoraggi</vt:lpstr>
      <vt:lpstr>Sintesi dei volumi di terreni contaminati e rifiuti</vt:lpstr>
    </vt:vector>
  </TitlesOfParts>
  <Company>Ordine degli Ingegneri della Provincia di Milano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FONDAMENTI DI IDRAULICA E COSTRUZIONI IDRAULICHE PER LA DIFESA DEL SUOLO</dc:title>
  <dc:creator>Marinella Principe</dc:creator>
  <cp:lastModifiedBy>utente</cp:lastModifiedBy>
  <cp:revision>325</cp:revision>
  <cp:lastPrinted>2017-06-21T08:16:13Z</cp:lastPrinted>
  <dcterms:created xsi:type="dcterms:W3CDTF">2017-05-25T10:26:25Z</dcterms:created>
  <dcterms:modified xsi:type="dcterms:W3CDTF">2021-07-05T19:51:50Z</dcterms:modified>
</cp:coreProperties>
</file>